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1"/>
  </p:sldMasterIdLst>
  <p:notesMasterIdLst>
    <p:notesMasterId r:id="rId8"/>
  </p:notesMasterIdLst>
  <p:sldIdLst>
    <p:sldId id="258" r:id="rId2"/>
    <p:sldId id="261" r:id="rId3"/>
    <p:sldId id="257" r:id="rId4"/>
    <p:sldId id="262" r:id="rId5"/>
    <p:sldId id="259"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2" autoAdjust="0"/>
    <p:restoredTop sz="94384" autoAdjust="0"/>
  </p:normalViewPr>
  <p:slideViewPr>
    <p:cSldViewPr snapToGrid="0">
      <p:cViewPr>
        <p:scale>
          <a:sx n="66" d="100"/>
          <a:sy n="66" d="100"/>
        </p:scale>
        <p:origin x="-900" y="-28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6" d="100"/>
          <a:sy n="56" d="100"/>
        </p:scale>
        <p:origin x="285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A25315-48B7-4078-A49B-79DA082CB8A2}" type="datetimeFigureOut">
              <a:rPr lang="en-US" smtClean="0"/>
              <a:t>10/26/2018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B63C5B-F879-4CC5-A551-AABB158EBF16}" type="slidenum">
              <a:rPr lang="en-US" smtClean="0"/>
              <a:t>‹#›</a:t>
            </a:fld>
            <a:endParaRPr lang="en-US"/>
          </a:p>
        </p:txBody>
      </p:sp>
    </p:spTree>
    <p:extLst>
      <p:ext uri="{BB962C8B-B14F-4D97-AF65-F5344CB8AC3E}">
        <p14:creationId xmlns:p14="http://schemas.microsoft.com/office/powerpoint/2010/main" val="3697431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Car max is the one of the largest retailers of used cars in the US. Its stores majorly focus on marketing of second hand vehicles as it has dealership with other major companies like Toyota. </a:t>
            </a:r>
            <a:endParaRPr lang="en-US" dirty="0"/>
          </a:p>
        </p:txBody>
      </p:sp>
      <p:sp>
        <p:nvSpPr>
          <p:cNvPr id="4" name="Slide Number Placeholder 3"/>
          <p:cNvSpPr>
            <a:spLocks noGrp="1"/>
          </p:cNvSpPr>
          <p:nvPr>
            <p:ph type="sldNum" sz="quarter" idx="10"/>
          </p:nvPr>
        </p:nvSpPr>
        <p:spPr/>
        <p:txBody>
          <a:bodyPr/>
          <a:lstStyle/>
          <a:p>
            <a:fld id="{CCB63C5B-F879-4CC5-A551-AABB158EBF16}" type="slidenum">
              <a:rPr lang="en-US" smtClean="0"/>
              <a:t>1</a:t>
            </a:fld>
            <a:endParaRPr lang="en-US"/>
          </a:p>
        </p:txBody>
      </p:sp>
    </p:spTree>
    <p:extLst>
      <p:ext uri="{BB962C8B-B14F-4D97-AF65-F5344CB8AC3E}">
        <p14:creationId xmlns:p14="http://schemas.microsoft.com/office/powerpoint/2010/main" val="3528217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the year 2004, the company’s leadership took another turn due to the change of the company’s management who were ineffective in their leadership capabilities. The company’s revenue was on a downward trend due to lack of instituting leadership.</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CCB63C5B-F879-4CC5-A551-AABB158EBF16}" type="slidenum">
              <a:rPr lang="en-US" smtClean="0"/>
              <a:t>2</a:t>
            </a:fld>
            <a:endParaRPr lang="en-US"/>
          </a:p>
        </p:txBody>
      </p:sp>
    </p:spTree>
    <p:extLst>
      <p:ext uri="{BB962C8B-B14F-4D97-AF65-F5344CB8AC3E}">
        <p14:creationId xmlns:p14="http://schemas.microsoft.com/office/powerpoint/2010/main" val="1455613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The management’s role was not to find faults nor keep a record of failures of workers, but to create the solution to any failures. </a:t>
            </a:r>
          </a:p>
          <a:p>
            <a:r>
              <a:rPr lang="en-US" sz="1200" kern="1200" dirty="0" smtClean="0">
                <a:solidFill>
                  <a:schemeClr val="tx1"/>
                </a:solidFill>
                <a:effectLst/>
                <a:latin typeface="+mn-lt"/>
                <a:ea typeface="+mn-ea"/>
                <a:cs typeface="+mn-cs"/>
              </a:rPr>
              <a:t>The company ensured that it understood all the needs of its workforce, motivated them and encouraged them so that they can be in a position to maintain quality</a:t>
            </a:r>
            <a:endParaRPr lang="en-US" dirty="0"/>
          </a:p>
        </p:txBody>
      </p:sp>
      <p:sp>
        <p:nvSpPr>
          <p:cNvPr id="4" name="Slide Number Placeholder 3"/>
          <p:cNvSpPr>
            <a:spLocks noGrp="1"/>
          </p:cNvSpPr>
          <p:nvPr>
            <p:ph type="sldNum" sz="quarter" idx="10"/>
          </p:nvPr>
        </p:nvSpPr>
        <p:spPr/>
        <p:txBody>
          <a:bodyPr/>
          <a:lstStyle/>
          <a:p>
            <a:fld id="{CCB63C5B-F879-4CC5-A551-AABB158EBF16}" type="slidenum">
              <a:rPr lang="en-US" smtClean="0"/>
              <a:t>3</a:t>
            </a:fld>
            <a:endParaRPr lang="en-US"/>
          </a:p>
        </p:txBody>
      </p:sp>
    </p:spTree>
    <p:extLst>
      <p:ext uri="{BB962C8B-B14F-4D97-AF65-F5344CB8AC3E}">
        <p14:creationId xmlns:p14="http://schemas.microsoft.com/office/powerpoint/2010/main" val="2072380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With the change of the management, Car max’s quality and value of its services was significantly reduced and that affected their revenue generation</a:t>
            </a:r>
          </a:p>
          <a:p>
            <a:pPr lvl="0"/>
            <a:r>
              <a:rPr lang="en-US" sz="1200" kern="1200" dirty="0" smtClean="0">
                <a:solidFill>
                  <a:schemeClr val="tx1"/>
                </a:solidFill>
                <a:effectLst/>
                <a:latin typeface="+mn-lt"/>
                <a:ea typeface="+mn-ea"/>
                <a:cs typeface="+mn-cs"/>
              </a:rPr>
              <a:t>The company’s operations were also affected as employees lost morale making nearly a quarter of their workforce to resign. </a:t>
            </a:r>
          </a:p>
          <a:p>
            <a:endParaRPr lang="en-US" dirty="0"/>
          </a:p>
        </p:txBody>
      </p:sp>
      <p:sp>
        <p:nvSpPr>
          <p:cNvPr id="4" name="Slide Number Placeholder 3"/>
          <p:cNvSpPr>
            <a:spLocks noGrp="1"/>
          </p:cNvSpPr>
          <p:nvPr>
            <p:ph type="sldNum" sz="quarter" idx="10"/>
          </p:nvPr>
        </p:nvSpPr>
        <p:spPr/>
        <p:txBody>
          <a:bodyPr/>
          <a:lstStyle/>
          <a:p>
            <a:fld id="{CCB63C5B-F879-4CC5-A551-AABB158EBF16}" type="slidenum">
              <a:rPr lang="en-US" smtClean="0"/>
              <a:t>4</a:t>
            </a:fld>
            <a:endParaRPr lang="en-US"/>
          </a:p>
        </p:txBody>
      </p:sp>
    </p:spTree>
    <p:extLst>
      <p:ext uri="{BB962C8B-B14F-4D97-AF65-F5344CB8AC3E}">
        <p14:creationId xmlns:p14="http://schemas.microsoft.com/office/powerpoint/2010/main" val="13318748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need for some changes to be made by the management in regard to supervision. They need to understand that their role is not to supervise but rather to lead. This way they will be ensure that they know and understand the work that they are supposed to supervise. They will use the knowledge to give the right directions leading to improvement in quality produced. They also need to know how to communicate and act positively to situations that need to be corrected. Additionally, it’s important for management to have the right skills that they can use to fix any situation so as to avoid messing up with quality.</a:t>
            </a:r>
            <a:endParaRPr lang="en-US" dirty="0"/>
          </a:p>
        </p:txBody>
      </p:sp>
      <p:sp>
        <p:nvSpPr>
          <p:cNvPr id="4" name="Slide Number Placeholder 3"/>
          <p:cNvSpPr>
            <a:spLocks noGrp="1"/>
          </p:cNvSpPr>
          <p:nvPr>
            <p:ph type="sldNum" sz="quarter" idx="10"/>
          </p:nvPr>
        </p:nvSpPr>
        <p:spPr/>
        <p:txBody>
          <a:bodyPr/>
          <a:lstStyle/>
          <a:p>
            <a:fld id="{CCB63C5B-F879-4CC5-A551-AABB158EBF16}" type="slidenum">
              <a:rPr lang="en-US" smtClean="0"/>
              <a:t>5</a:t>
            </a:fld>
            <a:endParaRPr lang="en-US"/>
          </a:p>
        </p:txBody>
      </p:sp>
    </p:spTree>
    <p:extLst>
      <p:ext uri="{BB962C8B-B14F-4D97-AF65-F5344CB8AC3E}">
        <p14:creationId xmlns:p14="http://schemas.microsoft.com/office/powerpoint/2010/main" val="3746000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maintain improved quality in an organization, top management needs to understand their roles as leaders and act accordingly all the time. They need to act as the leaders and ensure that they are fully committed to achieving quality and productivity. They need to also ensure that their employees are comfortable and have the right resources and atmosphere to perform their duties.</a:t>
            </a:r>
            <a:endParaRPr lang="en-US" dirty="0"/>
          </a:p>
        </p:txBody>
      </p:sp>
      <p:sp>
        <p:nvSpPr>
          <p:cNvPr id="4" name="Slide Number Placeholder 3"/>
          <p:cNvSpPr>
            <a:spLocks noGrp="1"/>
          </p:cNvSpPr>
          <p:nvPr>
            <p:ph type="sldNum" sz="quarter" idx="10"/>
          </p:nvPr>
        </p:nvSpPr>
        <p:spPr/>
        <p:txBody>
          <a:bodyPr/>
          <a:lstStyle/>
          <a:p>
            <a:fld id="{CCB63C5B-F879-4CC5-A551-AABB158EBF16}" type="slidenum">
              <a:rPr lang="en-US" smtClean="0"/>
              <a:t>6</a:t>
            </a:fld>
            <a:endParaRPr lang="en-US"/>
          </a:p>
        </p:txBody>
      </p:sp>
    </p:spTree>
    <p:extLst>
      <p:ext uri="{BB962C8B-B14F-4D97-AF65-F5344CB8AC3E}">
        <p14:creationId xmlns:p14="http://schemas.microsoft.com/office/powerpoint/2010/main" val="21153355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B61BEF0D-F0BB-DE4B-95CE-6DB70DBA9567}" type="datetimeFigureOut">
              <a:rPr lang="en-US" smtClean="0"/>
              <a:pPr/>
              <a:t>10/26/2018</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5274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03420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87740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066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59358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79810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6172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6749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59488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02911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1197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674895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17767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10/26/2018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664959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10/26/2018</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06623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B61BEF0D-F0BB-DE4B-95CE-6DB70DBA9567}" type="datetimeFigureOut">
              <a:rPr lang="en-US" smtClean="0"/>
              <a:pPr/>
              <a:t>10/26/2018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0192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B61BEF0D-F0BB-DE4B-95CE-6DB70DBA9567}" type="datetimeFigureOut">
              <a:rPr lang="en-US" smtClean="0"/>
              <a:pPr/>
              <a:t>10/26/2018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57104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61BEF0D-F0BB-DE4B-95CE-6DB70DBA9567}" type="datetimeFigureOut">
              <a:rPr lang="en-US" smtClean="0"/>
              <a:pPr/>
              <a:t>10/26/2018</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4331539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5005" y="-338667"/>
            <a:ext cx="8825658" cy="2677648"/>
          </a:xfrm>
        </p:spPr>
        <p:txBody>
          <a:bodyPr/>
          <a:lstStyle/>
          <a:p>
            <a:r>
              <a:rPr lang="en-US" b="1" dirty="0" smtClean="0"/>
              <a:t>CAR MAX</a:t>
            </a:r>
            <a:endParaRPr lang="en-US" b="1" dirty="0"/>
          </a:p>
        </p:txBody>
      </p:sp>
      <p:sp>
        <p:nvSpPr>
          <p:cNvPr id="3" name="Subtitle 2"/>
          <p:cNvSpPr>
            <a:spLocks noGrp="1"/>
          </p:cNvSpPr>
          <p:nvPr>
            <p:ph type="subTitle" idx="1"/>
          </p:nvPr>
        </p:nvSpPr>
        <p:spPr>
          <a:xfrm flipV="1">
            <a:off x="1059705" y="6457949"/>
            <a:ext cx="8825658" cy="95251"/>
          </a:xfrm>
        </p:spPr>
        <p:txBody>
          <a:bodyPr>
            <a:normAutofit fontScale="25000" lnSpcReduction="20000"/>
          </a:bodyPr>
          <a:lstStyle/>
          <a:p>
            <a:endParaRPr lang="en-US" dirty="0"/>
          </a:p>
        </p:txBody>
      </p:sp>
      <p:pic>
        <p:nvPicPr>
          <p:cNvPr id="1026" name="Picture 2" descr="Image result for car ma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4401" y="2819323"/>
            <a:ext cx="4688113" cy="3125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6930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sz="3600" dirty="0" smtClean="0"/>
              <a:t>ineffective leadership</a:t>
            </a:r>
          </a:p>
          <a:p>
            <a:r>
              <a:rPr lang="en-US" sz="3600" dirty="0" smtClean="0"/>
              <a:t>Reduced revenue </a:t>
            </a:r>
            <a:endParaRPr lang="en-US" sz="3600" dirty="0" smtClean="0"/>
          </a:p>
        </p:txBody>
      </p:sp>
    </p:spTree>
    <p:extLst>
      <p:ext uri="{BB962C8B-B14F-4D97-AF65-F5344CB8AC3E}">
        <p14:creationId xmlns:p14="http://schemas.microsoft.com/office/powerpoint/2010/main" val="4042628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BEFORE CRISIS</a:t>
            </a:r>
            <a:endParaRPr lang="en-US" dirty="0"/>
          </a:p>
        </p:txBody>
      </p:sp>
      <p:sp>
        <p:nvSpPr>
          <p:cNvPr id="3" name="Content Placeholder 2"/>
          <p:cNvSpPr>
            <a:spLocks noGrp="1"/>
          </p:cNvSpPr>
          <p:nvPr>
            <p:ph idx="1"/>
          </p:nvPr>
        </p:nvSpPr>
        <p:spPr/>
        <p:txBody>
          <a:bodyPr>
            <a:normAutofit fontScale="92500" lnSpcReduction="10000"/>
          </a:bodyPr>
          <a:lstStyle/>
          <a:p>
            <a:r>
              <a:rPr lang="en-US" sz="3200" dirty="0" smtClean="0"/>
              <a:t>Created </a:t>
            </a:r>
            <a:r>
              <a:rPr lang="en-US" sz="3200" dirty="0" smtClean="0"/>
              <a:t>solution </a:t>
            </a:r>
            <a:r>
              <a:rPr lang="en-US" sz="3200" smtClean="0"/>
              <a:t>to </a:t>
            </a:r>
            <a:r>
              <a:rPr lang="en-US" sz="3200" smtClean="0"/>
              <a:t>existing </a:t>
            </a:r>
            <a:r>
              <a:rPr lang="en-US" sz="3200" dirty="0" smtClean="0"/>
              <a:t>failures</a:t>
            </a:r>
            <a:endParaRPr lang="en-US" sz="3200" dirty="0"/>
          </a:p>
          <a:p>
            <a:r>
              <a:rPr lang="en-US" sz="3200" dirty="0" smtClean="0"/>
              <a:t>https</a:t>
            </a:r>
            <a:r>
              <a:rPr lang="en-US" sz="3200" dirty="0"/>
              <a:t>://</a:t>
            </a:r>
            <a:r>
              <a:rPr lang="en-US" sz="3200" dirty="0" smtClean="0"/>
              <a:t>www.youtube.com/watch?v=DoM0BofO49E</a:t>
            </a:r>
          </a:p>
          <a:p>
            <a:r>
              <a:rPr lang="en-US" sz="3200" dirty="0" smtClean="0"/>
              <a:t>Understood</a:t>
            </a:r>
            <a:r>
              <a:rPr lang="en-US" sz="3200" dirty="0" smtClean="0"/>
              <a:t>, </a:t>
            </a:r>
            <a:r>
              <a:rPr lang="en-US" sz="3200" dirty="0" smtClean="0"/>
              <a:t>motivated </a:t>
            </a:r>
            <a:r>
              <a:rPr lang="en-US" sz="3200" dirty="0" smtClean="0"/>
              <a:t>and </a:t>
            </a:r>
            <a:r>
              <a:rPr lang="en-US" sz="3200" dirty="0" smtClean="0"/>
              <a:t>encouraged </a:t>
            </a:r>
            <a:r>
              <a:rPr lang="en-US" sz="3200" dirty="0" smtClean="0"/>
              <a:t>the workforce</a:t>
            </a:r>
          </a:p>
          <a:p>
            <a:r>
              <a:rPr lang="en-US" sz="3200" dirty="0" smtClean="0"/>
              <a:t>https</a:t>
            </a:r>
            <a:r>
              <a:rPr lang="en-US" sz="3200" dirty="0"/>
              <a:t>://www.youtube.com/watch?v=iu3IY_6BtH0</a:t>
            </a:r>
          </a:p>
          <a:p>
            <a:endParaRPr lang="en-US" sz="3200" dirty="0" smtClean="0"/>
          </a:p>
          <a:p>
            <a:endParaRPr lang="en-US" sz="3200" dirty="0"/>
          </a:p>
          <a:p>
            <a:endParaRPr lang="en-US" sz="3200" dirty="0" smtClean="0"/>
          </a:p>
        </p:txBody>
      </p:sp>
    </p:spTree>
    <p:extLst>
      <p:ext uri="{BB962C8B-B14F-4D97-AF65-F5344CB8AC3E}">
        <p14:creationId xmlns:p14="http://schemas.microsoft.com/office/powerpoint/2010/main" val="30014681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AFTER CRISIS</a:t>
            </a:r>
            <a:endParaRPr lang="en-US" dirty="0"/>
          </a:p>
        </p:txBody>
      </p:sp>
      <p:sp>
        <p:nvSpPr>
          <p:cNvPr id="3" name="Content Placeholder 2"/>
          <p:cNvSpPr>
            <a:spLocks noGrp="1"/>
          </p:cNvSpPr>
          <p:nvPr>
            <p:ph idx="1"/>
          </p:nvPr>
        </p:nvSpPr>
        <p:spPr/>
        <p:txBody>
          <a:bodyPr/>
          <a:lstStyle/>
          <a:p>
            <a:r>
              <a:rPr lang="en-US" sz="3600" dirty="0" smtClean="0"/>
              <a:t>Reduction in quality and value of its services</a:t>
            </a:r>
          </a:p>
          <a:p>
            <a:r>
              <a:rPr lang="en-US" sz="3600" dirty="0" smtClean="0"/>
              <a:t>Negative effect on company’s operations  </a:t>
            </a:r>
          </a:p>
          <a:p>
            <a:endParaRPr lang="en-US" dirty="0"/>
          </a:p>
        </p:txBody>
      </p:sp>
    </p:spTree>
    <p:extLst>
      <p:ext uri="{BB962C8B-B14F-4D97-AF65-F5344CB8AC3E}">
        <p14:creationId xmlns:p14="http://schemas.microsoft.com/office/powerpoint/2010/main" val="3588727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a:bodyPr>
          <a:lstStyle/>
          <a:p>
            <a:r>
              <a:rPr lang="en-US" sz="3200" dirty="0" smtClean="0"/>
              <a:t>Be leaders, not supervisors</a:t>
            </a:r>
          </a:p>
          <a:p>
            <a:r>
              <a:rPr lang="en-US" sz="3200" dirty="0" smtClean="0"/>
              <a:t>Communicate and act</a:t>
            </a:r>
          </a:p>
          <a:p>
            <a:r>
              <a:rPr lang="en-US" sz="3200" dirty="0" smtClean="0"/>
              <a:t>Have the right skills to fix situations</a:t>
            </a:r>
            <a:endParaRPr lang="en-US" sz="3200" dirty="0"/>
          </a:p>
        </p:txBody>
      </p:sp>
    </p:spTree>
    <p:extLst>
      <p:ext uri="{BB962C8B-B14F-4D97-AF65-F5344CB8AC3E}">
        <p14:creationId xmlns:p14="http://schemas.microsoft.com/office/powerpoint/2010/main" val="8621424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sz="3200" dirty="0" smtClean="0"/>
              <a:t>Be leaders and act accordingly</a:t>
            </a:r>
          </a:p>
          <a:p>
            <a:r>
              <a:rPr lang="en-US" sz="3200" dirty="0" smtClean="0"/>
              <a:t>Ensure full commitment</a:t>
            </a:r>
            <a:endParaRPr lang="en-US" sz="3200" dirty="0"/>
          </a:p>
        </p:txBody>
      </p:sp>
    </p:spTree>
    <p:extLst>
      <p:ext uri="{BB962C8B-B14F-4D97-AF65-F5344CB8AC3E}">
        <p14:creationId xmlns:p14="http://schemas.microsoft.com/office/powerpoint/2010/main" val="289692609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844</TotalTime>
  <Words>406</Words>
  <Application>Microsoft Office PowerPoint</Application>
  <PresentationFormat>Custom</PresentationFormat>
  <Paragraphs>35</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Ion Boardroom</vt:lpstr>
      <vt:lpstr>CAR MAX</vt:lpstr>
      <vt:lpstr>INTRODUCTION</vt:lpstr>
      <vt:lpstr>OBJECTIVES BEFORE CRISIS</vt:lpstr>
      <vt:lpstr>OBJECTIVE AFTER CRISIS</vt:lpstr>
      <vt:lpstr>SOLUTION</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ADM</dc:creator>
  <cp:lastModifiedBy>Kanyoi</cp:lastModifiedBy>
  <cp:revision>19</cp:revision>
  <dcterms:created xsi:type="dcterms:W3CDTF">2018-10-25T13:01:54Z</dcterms:created>
  <dcterms:modified xsi:type="dcterms:W3CDTF">2018-10-26T14:56:37Z</dcterms:modified>
</cp:coreProperties>
</file>